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1276" y="-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28635C-5286-4243-8529-6E4D2107A8A7}" type="datetimeFigureOut">
              <a:rPr lang="en-US" smtClean="0"/>
              <a:t>10/5/2011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28635C-5286-4243-8529-6E4D2107A8A7}" type="datetimeFigureOut">
              <a:rPr lang="en-US" smtClean="0"/>
              <a:t>10/5/2011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28635C-5286-4243-8529-6E4D2107A8A7}" type="datetimeFigureOut">
              <a:rPr lang="en-US" smtClean="0"/>
              <a:t>10/5/2011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28635C-5286-4243-8529-6E4D2107A8A7}" type="datetimeFigureOut">
              <a:rPr lang="en-US" smtClean="0"/>
              <a:t>10/5/2011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28635C-5286-4243-8529-6E4D2107A8A7}" type="datetimeFigureOut">
              <a:rPr lang="en-US" smtClean="0"/>
              <a:t>10/5/2011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28635C-5286-4243-8529-6E4D2107A8A7}" type="datetimeFigureOut">
              <a:rPr lang="en-US" smtClean="0"/>
              <a:t>10/5/2011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28635C-5286-4243-8529-6E4D2107A8A7}" type="datetimeFigureOut">
              <a:rPr lang="en-US" smtClean="0"/>
              <a:t>10/5/2011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28635C-5286-4243-8529-6E4D2107A8A7}" type="datetimeFigureOut">
              <a:rPr lang="en-US" smtClean="0"/>
              <a:t>10/5/2011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8635C-5286-4243-8529-6E4D2107A8A7}" type="datetimeFigureOut">
              <a:rPr lang="en-US" smtClean="0"/>
              <a:t>10/5/2011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8635C-5286-4243-8529-6E4D2107A8A7}" type="datetimeFigureOut">
              <a:rPr lang="en-US" smtClean="0"/>
              <a:t>10/5/2011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8635C-5286-4243-8529-6E4D2107A8A7}" type="datetimeFigureOut">
              <a:rPr lang="en-US" smtClean="0"/>
              <a:t>10/5/2011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8635C-5286-4243-8529-6E4D2107A8A7}" type="datetimeFigureOut">
              <a:rPr lang="en-US" smtClean="0"/>
              <a:t>10/5/2011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8E58-9E7B-4596-9AC9-B28135E31E2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Company of Wolves”</a:t>
            </a:r>
            <a:endParaRPr lang="en-US" dirty="0"/>
          </a:p>
        </p:txBody>
      </p:sp>
      <p:sp>
        <p:nvSpPr>
          <p:cNvPr id="3" name="Subtitle 2"/>
          <p:cNvSpPr>
            <a:spLocks noGrp="1"/>
          </p:cNvSpPr>
          <p:nvPr>
            <p:ph type="subTitle" idx="1"/>
          </p:nvPr>
        </p:nvSpPr>
        <p:spPr/>
        <p:txBody>
          <a:bodyPr/>
          <a:lstStyle/>
          <a:p>
            <a:r>
              <a:rPr lang="en-US" dirty="0" smtClean="0"/>
              <a:t>Assignment #4</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Re-read “The Company of Wolves”</a:t>
            </a:r>
            <a:br>
              <a:rPr lang="en-US" dirty="0" smtClean="0"/>
            </a:br>
            <a:r>
              <a:rPr lang="en-US" dirty="0" smtClean="0"/>
              <a:t>by Angela Carter</a:t>
            </a:r>
            <a:endParaRPr lang="en-US" dirty="0"/>
          </a:p>
        </p:txBody>
      </p:sp>
      <p:sp>
        <p:nvSpPr>
          <p:cNvPr id="3" name="TextBox 2"/>
          <p:cNvSpPr txBox="1"/>
          <p:nvPr/>
        </p:nvSpPr>
        <p:spPr>
          <a:xfrm>
            <a:off x="914400" y="1981200"/>
            <a:ext cx="8001000" cy="4247317"/>
          </a:xfrm>
          <a:prstGeom prst="rect">
            <a:avLst/>
          </a:prstGeom>
          <a:noFill/>
        </p:spPr>
        <p:txBody>
          <a:bodyPr wrap="square" rtlCol="0">
            <a:spAutoFit/>
          </a:bodyPr>
          <a:lstStyle/>
          <a:p>
            <a:r>
              <a:rPr lang="en-US" dirty="0" smtClean="0"/>
              <a:t>1. Analyze “The Company of Wolves” narrative structure.  Make a plot chart as you did for Charles </a:t>
            </a:r>
            <a:r>
              <a:rPr lang="en-US" dirty="0"/>
              <a:t>P</a:t>
            </a:r>
            <a:r>
              <a:rPr lang="en-US" dirty="0" smtClean="0"/>
              <a:t>errault’s “Little Red Riding Hood.”   Compare and contrast the two stories.  How are they similar?  In what ways are they different?  Which structure is more effective?  Explain.</a:t>
            </a:r>
          </a:p>
          <a:p>
            <a:endParaRPr lang="en-US" dirty="0"/>
          </a:p>
          <a:p>
            <a:r>
              <a:rPr lang="en-US" dirty="0" smtClean="0"/>
              <a:t>2. </a:t>
            </a:r>
            <a:r>
              <a:rPr lang="en-US" dirty="0" smtClean="0"/>
              <a:t>Carter’s story is broken into two sections.  What is the purpose of this division. How are the two parts different from one another?  Would the story be as effective without the first part?  What does the first section add to the story?  Do you think the first section is integral to the meaning of the story as a whole?  Explain.</a:t>
            </a:r>
            <a:endParaRPr lang="en-US" dirty="0" smtClean="0"/>
          </a:p>
          <a:p>
            <a:endParaRPr lang="en-US" dirty="0"/>
          </a:p>
          <a:p>
            <a:r>
              <a:rPr lang="en-US" dirty="0" smtClean="0"/>
              <a:t>3. </a:t>
            </a:r>
            <a:r>
              <a:rPr lang="en-US" dirty="0" smtClean="0"/>
              <a:t>Angela Carter was translating Perrault’s fairy tales when she was writing “The Company of Wolves” and other stories in her collection </a:t>
            </a:r>
            <a:r>
              <a:rPr lang="en-US" i="1" dirty="0" smtClean="0"/>
              <a:t>The Bloody Chamber.  </a:t>
            </a:r>
            <a:r>
              <a:rPr lang="en-US" dirty="0" smtClean="0"/>
              <a:t>Do you think she changes the story radically, or is she only making more explicit what is already present in Perrault’s version?  Explain. </a:t>
            </a: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195</Words>
  <Application>Microsoft Office PowerPoint</Application>
  <PresentationFormat>On-screen Show (4:3)</PresentationFormat>
  <Paragraphs>8</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“The Company of Wolves”</vt:lpstr>
      <vt:lpstr>Re-read “The Company of Wolves” by Angela Carter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Company of Wolves”</dc:title>
  <dc:creator>Jose</dc:creator>
  <cp:lastModifiedBy>Jose</cp:lastModifiedBy>
  <cp:revision>2</cp:revision>
  <dcterms:created xsi:type="dcterms:W3CDTF">2011-10-06T03:10:25Z</dcterms:created>
  <dcterms:modified xsi:type="dcterms:W3CDTF">2011-10-06T03:20:27Z</dcterms:modified>
</cp:coreProperties>
</file>